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8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9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7"/>
    <p:restoredTop sz="94669"/>
  </p:normalViewPr>
  <p:slideViewPr>
    <p:cSldViewPr snapToGrid="0">
      <p:cViewPr varScale="1">
        <p:scale>
          <a:sx n="69" d="100"/>
          <a:sy n="69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77484-5BBD-DC4C-86E8-A950772A5217}" type="datetimeFigureOut">
              <a:rPr lang="it-IT" smtClean="0"/>
              <a:t>08/01/2025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3DF27-25E9-6E40-97E6-FAE51FE5AFF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67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3DF27-25E9-6E40-97E6-FAE51FE5AFF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68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269ADE-98E5-D81D-8E21-1EB2470B5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0987970-7C4D-6244-1FB8-10A66792E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949C79-FF8D-E50D-F7DF-4E8FF9A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6CF4-AE6D-EF42-AAE9-42A3DE58A05C}" type="datetimeFigureOut">
              <a:rPr lang="it-IT" smtClean="0"/>
              <a:t>08/01/2025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B42777-2AB5-1D36-4ADE-DAFB1622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098546-BC9A-7289-3C43-E3B3C1CD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4025-EAC5-8C41-A757-72A168294E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5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F73D79-C90B-1477-630F-F66D41DB0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72B6427-02D2-25AD-AD30-9AD11B529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82CBF9-3CF3-7187-A27A-78096716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6CF4-AE6D-EF42-AAE9-42A3DE58A05C}" type="datetimeFigureOut">
              <a:rPr lang="it-IT" smtClean="0"/>
              <a:t>08/01/2025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0DBD22-B9EE-64FF-8E40-CFEF6BCFD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2F4A54-0448-A789-4820-BE34EACDA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4025-EAC5-8C41-A757-72A168294E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92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04DC97F-20A4-08A5-D5F5-0032DE6BE1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ED107B5-241D-3B34-25CC-81AEE0364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2F7E73-601E-57DE-E77B-15DC1A016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6CF4-AE6D-EF42-AAE9-42A3DE58A05C}" type="datetimeFigureOut">
              <a:rPr lang="it-IT" smtClean="0"/>
              <a:t>08/01/2025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A0461D-BB84-0A8F-8682-1E4CD0298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303DF8-9F5F-B61F-BAD2-2CC9C50F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4025-EAC5-8C41-A757-72A168294E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562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E5E0CB-24A6-93B6-EA33-2E078B769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3A8AF1-B6A5-23BA-41D2-66AB7C6C8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80069B-8E6C-F6FB-9ABC-3C7CE4F2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6CF4-AE6D-EF42-AAE9-42A3DE58A05C}" type="datetimeFigureOut">
              <a:rPr lang="it-IT" smtClean="0"/>
              <a:t>08/01/2025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2F3031-8D41-9CED-0179-55F1954DA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7658F6-E8C5-F7B4-F2BD-6237E715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4025-EAC5-8C41-A757-72A168294E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32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8495B2-3D30-56FD-0616-C0E742B9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CEF4330-0352-BA1C-950E-2260E6ED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E52C75-A37E-02F5-7B83-0D454CE4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6CF4-AE6D-EF42-AAE9-42A3DE58A05C}" type="datetimeFigureOut">
              <a:rPr lang="it-IT" smtClean="0"/>
              <a:t>08/01/2025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CCBF1C-6A0C-D4C0-10DE-EF28F7EB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1AB573-9A58-C85C-35C6-69EAA423C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4025-EAC5-8C41-A757-72A168294E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98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5E2D49-2ADD-754B-E939-DF9F1410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204B92-F327-D5CC-8F47-EFB01D456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0E37D22-541E-0998-E9EA-0B5C32EE4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C895061-9B84-BBBB-8AF3-57B57E14D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6CF4-AE6D-EF42-AAE9-42A3DE58A05C}" type="datetimeFigureOut">
              <a:rPr lang="it-IT" smtClean="0"/>
              <a:t>08/01/2025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F75D0F-4608-756D-00E9-9ABDD9F68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FEC081-DEE1-F29B-2AB5-D5716716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4025-EAC5-8C41-A757-72A168294E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06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CA89F4-C0B8-3A4F-E3D4-3BF5314CA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89B5EE-35B4-9893-ADBD-27C3D7E0E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940D948-73A6-1C00-3B79-9AF38F1C7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CC9DE2-662E-E867-8F89-8159828A3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3F4145B-ADC7-ED8C-05B7-BCE2C53FC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B8CE865-6D4C-F363-EC99-D123C8F2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6CF4-AE6D-EF42-AAE9-42A3DE58A05C}" type="datetimeFigureOut">
              <a:rPr lang="it-IT" smtClean="0"/>
              <a:t>08/01/2025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9100DE7-3FAB-BD47-D9E5-14B4507D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40E456C-BF8C-5885-D6EC-32101F64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4025-EAC5-8C41-A757-72A168294E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64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E52B9E-2EE0-6F33-E279-C2E3F257A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0ADF121-A6AB-EC7A-092A-BA1E87B69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6CF4-AE6D-EF42-AAE9-42A3DE58A05C}" type="datetimeFigureOut">
              <a:rPr lang="it-IT" smtClean="0"/>
              <a:t>08/01/2025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8469F54-0C73-BFEF-2CBD-37774577A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E8E2EE-ACC8-6C26-29BF-80C45A7F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4025-EAC5-8C41-A757-72A168294E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24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081FE2B-1C81-F1B4-4FE9-079B52C4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6CF4-AE6D-EF42-AAE9-42A3DE58A05C}" type="datetimeFigureOut">
              <a:rPr lang="it-IT" smtClean="0"/>
              <a:t>08/01/2025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D869B97-848C-3CBB-C558-5F00E3D5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DE308C-14B1-7475-4820-AE58D9AD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4025-EAC5-8C41-A757-72A168294E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934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CDB90C-D143-EEFC-E959-FF1E341C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E1EF72-FFED-D760-498F-D4FE04ACC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32688AA-D4BB-5C5E-BAB0-E13428ACF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D85EE67-7F8C-42E3-9DC6-B8948D17D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6CF4-AE6D-EF42-AAE9-42A3DE58A05C}" type="datetimeFigureOut">
              <a:rPr lang="it-IT" smtClean="0"/>
              <a:t>08/01/2025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2737F66-AEE8-506E-FF2B-1B9584AF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98891F-881A-E0D5-FD2E-57D8ABA6B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4025-EAC5-8C41-A757-72A168294E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570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74C717-2546-7D1D-18B7-2178B1733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41CEB45-7A6E-F294-4719-CE19A79402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A8AA406-D196-A3C4-8CBD-7BB73E337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BCA69B-9CD0-B4AC-C2AC-F2AF8A7AD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6CF4-AE6D-EF42-AAE9-42A3DE58A05C}" type="datetimeFigureOut">
              <a:rPr lang="it-IT" smtClean="0"/>
              <a:t>08/01/2025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F5C45B-2F84-74B1-7ACD-BCE6914F2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01F7EC-34F7-206E-7462-698D4F527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4025-EAC5-8C41-A757-72A168294E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081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B76A533-6DA2-BB25-5B1F-E0F133B58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DD496DA-63C8-E977-4A13-537BBDD23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542172-4E52-8156-5BE6-A5387AF8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3F6CF4-AE6D-EF42-AAE9-42A3DE58A05C}" type="datetimeFigureOut">
              <a:rPr lang="it-IT" smtClean="0"/>
              <a:t>08/01/2025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2A5C48-D19B-D27F-90F4-72046535A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8AF60E-3EF8-2B82-75B2-9B4955316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914025-EAC5-8C41-A757-72A168294E75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925F15-396E-73FF-7C03-A29B15B008A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237163" y="6642100"/>
            <a:ext cx="17462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Restricted Use - À usage restreint</a:t>
            </a:r>
          </a:p>
        </p:txBody>
      </p:sp>
    </p:spTree>
    <p:extLst>
      <p:ext uri="{BB962C8B-B14F-4D97-AF65-F5344CB8AC3E}">
        <p14:creationId xmlns:p14="http://schemas.microsoft.com/office/powerpoint/2010/main" val="223545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BBA3C83-973B-1A32-D545-A099E6854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0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8BEB29-B8D5-A678-E482-6A23CC519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A45FB503-BB04-2438-069D-A5FB08FAB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magine 5" descr="Immagine che contiene acqua, paesaggio, natura, aria aperta&#10;&#10;Descrizione generata automaticamente">
            <a:extLst>
              <a:ext uri="{FF2B5EF4-FFF2-40B4-BE49-F238E27FC236}">
                <a16:creationId xmlns:a16="http://schemas.microsoft.com/office/drawing/2014/main" id="{E1547692-F416-0182-034B-AF9BFB3918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F946940-F953-7F05-E7C6-80F174BBE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402" y="2252571"/>
            <a:ext cx="1983398" cy="235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4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A96043-D69F-C64D-59C4-E60EAADC9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08F64E4E-91D1-2101-B39B-757B8FB35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Immagine 12" descr="Immagine che contiene acqua, paesaggio, natura, aria aperta&#10;&#10;Descrizione generata automaticamente">
            <a:extLst>
              <a:ext uri="{FF2B5EF4-FFF2-40B4-BE49-F238E27FC236}">
                <a16:creationId xmlns:a16="http://schemas.microsoft.com/office/drawing/2014/main" id="{5C91111C-8FB6-E02A-3BFB-19BA55BD12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74FF1F4-979B-42E8-3FF2-26B8C59D8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901" y="2935186"/>
            <a:ext cx="1467723" cy="98762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A290AD5-A212-2584-008D-181472ABC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402" y="2252571"/>
            <a:ext cx="1983398" cy="235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2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943 -1.48148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352E39-E237-9CDB-C561-3ECE26AC6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2A098A5D-4055-488E-3B09-DECB3EA6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magine 5" descr="Immagine che contiene acqua, paesaggio, natura, aria aperta&#10;&#10;Descrizione generata automaticamente">
            <a:extLst>
              <a:ext uri="{FF2B5EF4-FFF2-40B4-BE49-F238E27FC236}">
                <a16:creationId xmlns:a16="http://schemas.microsoft.com/office/drawing/2014/main" id="{93FA9EE6-1814-74C0-D865-CBDB360D70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EF9C4AB-EE90-7DE8-FC00-C41829235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246" y="1892300"/>
            <a:ext cx="6805507" cy="269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8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79CC30-3BDA-E212-76B6-0C7769B17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AF6861BC-3A30-1CC4-9619-15D250D0F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acqua, paesaggio, natura, aria aperta&#10;&#10;Descrizione generata automaticamente">
            <a:extLst>
              <a:ext uri="{FF2B5EF4-FFF2-40B4-BE49-F238E27FC236}">
                <a16:creationId xmlns:a16="http://schemas.microsoft.com/office/drawing/2014/main" id="{F1D11AB7-DFA4-6550-461A-954099749E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pic>
        <p:nvPicPr>
          <p:cNvPr id="4" name="Immagine 3" descr="Immagine che contiene schermata, Rettangolo, blu&#10;&#10;Descrizione generata automaticamente">
            <a:extLst>
              <a:ext uri="{FF2B5EF4-FFF2-40B4-BE49-F238E27FC236}">
                <a16:creationId xmlns:a16="http://schemas.microsoft.com/office/drawing/2014/main" id="{4F4C718F-BDA0-4AF5-ECA9-4B3ED3123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88" y="-221673"/>
            <a:ext cx="12388552" cy="7287491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5AFD27A-F916-B0B0-68B4-479F26FA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246" y="1892300"/>
            <a:ext cx="6805507" cy="269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6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B33565-78AA-E725-C8C9-880A98993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59E15BD9-9445-C87E-7252-9C9F1452A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magine 5" descr="Immagine che contiene schermata, Rettangolo, blu&#10;&#10;Descrizione generata automaticamente">
            <a:extLst>
              <a:ext uri="{FF2B5EF4-FFF2-40B4-BE49-F238E27FC236}">
                <a16:creationId xmlns:a16="http://schemas.microsoft.com/office/drawing/2014/main" id="{41071DEA-C304-98B3-14C7-2E183255C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88" y="-221673"/>
            <a:ext cx="12388552" cy="7287491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8D4F67A9-DDB7-1C69-E9AE-AE5649284879}"/>
              </a:ext>
            </a:extLst>
          </p:cNvPr>
          <p:cNvSpPr/>
          <p:nvPr/>
        </p:nvSpPr>
        <p:spPr>
          <a:xfrm>
            <a:off x="0" y="-221673"/>
            <a:ext cx="12385964" cy="728749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6509011-CC95-06BD-BB5F-C2FD9765A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246" y="1892299"/>
            <a:ext cx="6805507" cy="26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0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5EEFED-657E-5138-AAFD-529431490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D007EF4A-905A-424A-224F-3B24434B3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magine 5" descr="Immagine che contiene schermata, Rettangolo, blu&#10;&#10;Descrizione generata automaticamente">
            <a:extLst>
              <a:ext uri="{FF2B5EF4-FFF2-40B4-BE49-F238E27FC236}">
                <a16:creationId xmlns:a16="http://schemas.microsoft.com/office/drawing/2014/main" id="{869C8D9A-BA17-88F0-B08B-6760B3EA10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2208"/>
          <a:stretch/>
        </p:blipFill>
        <p:spPr>
          <a:xfrm>
            <a:off x="0" y="0"/>
            <a:ext cx="5918200" cy="68580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408C11F-D0DC-2CB3-53D9-B9F71FDC1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46" y="2506975"/>
            <a:ext cx="4099952" cy="162122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BA73EB5-3BDB-162B-7A2E-FAB176C41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102" y="2569605"/>
            <a:ext cx="4099952" cy="162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0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8BF403-AF8D-0A52-D2DA-4798768D0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EDAD7BF1-7E69-A653-A55A-04F96F7EB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Immagine 10" descr="Immagine che contiene schermata, Rettangolo, blu&#10;&#10;Descrizione generata automaticamente">
            <a:extLst>
              <a:ext uri="{FF2B5EF4-FFF2-40B4-BE49-F238E27FC236}">
                <a16:creationId xmlns:a16="http://schemas.microsoft.com/office/drawing/2014/main" id="{01A42E03-7D1C-0E3F-1A00-CF79BDD899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2208"/>
          <a:stretch/>
        </p:blipFill>
        <p:spPr>
          <a:xfrm>
            <a:off x="0" y="0"/>
            <a:ext cx="5920788" cy="68580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B94F105-41B9-157E-C21B-9309BD1D5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102" y="2569605"/>
            <a:ext cx="4099952" cy="162122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0D9D46C-CD0C-4DB6-503D-FC8E3D54C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946" y="2506974"/>
            <a:ext cx="4099952" cy="162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4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E9AAA7-F091-F5CD-CB94-5CA430207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4DC05217-E8D1-E0C8-9E4A-FE9C7BE2A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acqua, paesaggio, natura, aria aperta&#10;&#10;Descrizione generata automaticamente">
            <a:extLst>
              <a:ext uri="{FF2B5EF4-FFF2-40B4-BE49-F238E27FC236}">
                <a16:creationId xmlns:a16="http://schemas.microsoft.com/office/drawing/2014/main" id="{06DEEC24-4EDD-1BD8-58C7-94F37C4776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pic>
        <p:nvPicPr>
          <p:cNvPr id="4" name="Immagine 3" descr="Immagine che contiene schermata, Rettangolo, blu&#10;&#10;Descrizione generata automaticamente">
            <a:extLst>
              <a:ext uri="{FF2B5EF4-FFF2-40B4-BE49-F238E27FC236}">
                <a16:creationId xmlns:a16="http://schemas.microsoft.com/office/drawing/2014/main" id="{9F6DD313-2493-A1FA-530A-7D57D4F32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88" y="-221673"/>
            <a:ext cx="12388552" cy="7287491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5CAC670-3899-8B54-EAEE-06DDE99F4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841" y="2575888"/>
            <a:ext cx="4314912" cy="170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2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</Words>
  <Application>Microsoft Office PowerPoint</Application>
  <PresentationFormat>Widescreen</PresentationFormat>
  <Paragraphs>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Daniele Guidoni</dc:creator>
  <cp:lastModifiedBy>OECD.AI</cp:lastModifiedBy>
  <cp:revision>13</cp:revision>
  <dcterms:created xsi:type="dcterms:W3CDTF">2024-11-05T08:36:01Z</dcterms:created>
  <dcterms:modified xsi:type="dcterms:W3CDTF">2025-01-08T16:44:43Z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097a60d-5525-435b-8989-8eb48ac0c8cd_Enabled">
    <vt:lpwstr>true</vt:lpwstr>
  </property>
  <property fmtid="{D5CDD505-2E9C-101B-9397-08002B2CF9AE}" pid="3" name="MSIP_Label_5097a60d-5525-435b-8989-8eb48ac0c8cd_SetDate">
    <vt:lpwstr>2024-11-05T12:39:37Z</vt:lpwstr>
  </property>
  <property fmtid="{D5CDD505-2E9C-101B-9397-08002B2CF9AE}" pid="4" name="MSIP_Label_5097a60d-5525-435b-8989-8eb48ac0c8cd_Method">
    <vt:lpwstr>Privileged</vt:lpwstr>
  </property>
  <property fmtid="{D5CDD505-2E9C-101B-9397-08002B2CF9AE}" pid="5" name="MSIP_Label_5097a60d-5525-435b-8989-8eb48ac0c8cd_Name">
    <vt:lpwstr>defa4170-0d19-0005-0004-bc88714345d2</vt:lpwstr>
  </property>
  <property fmtid="{D5CDD505-2E9C-101B-9397-08002B2CF9AE}" pid="6" name="MSIP_Label_5097a60d-5525-435b-8989-8eb48ac0c8cd_SiteId">
    <vt:lpwstr>3e90938b-8b27-4762-b4e8-006a8127a119</vt:lpwstr>
  </property>
  <property fmtid="{D5CDD505-2E9C-101B-9397-08002B2CF9AE}" pid="7" name="MSIP_Label_5097a60d-5525-435b-8989-8eb48ac0c8cd_ActionId">
    <vt:lpwstr>d3abc0a9-4f35-4e55-8c53-645205503b6e</vt:lpwstr>
  </property>
  <property fmtid="{D5CDD505-2E9C-101B-9397-08002B2CF9AE}" pid="8" name="MSIP_Label_5097a60d-5525-435b-8989-8eb48ac0c8cd_ContentBits">
    <vt:lpwstr>0</vt:lpwstr>
  </property>
  <property fmtid="{D5CDD505-2E9C-101B-9397-08002B2CF9AE}" pid="9" name="MSIP_Label_0e5510b0-e729-4ef0-a3dd-4ba0dfe56c99_Enabled">
    <vt:lpwstr>true</vt:lpwstr>
  </property>
  <property fmtid="{D5CDD505-2E9C-101B-9397-08002B2CF9AE}" pid="10" name="MSIP_Label_0e5510b0-e729-4ef0-a3dd-4ba0dfe56c99_SetDate">
    <vt:lpwstr>2025-01-08T16:43:17Z</vt:lpwstr>
  </property>
  <property fmtid="{D5CDD505-2E9C-101B-9397-08002B2CF9AE}" pid="11" name="MSIP_Label_0e5510b0-e729-4ef0-a3dd-4ba0dfe56c99_Method">
    <vt:lpwstr>Standard</vt:lpwstr>
  </property>
  <property fmtid="{D5CDD505-2E9C-101B-9397-08002B2CF9AE}" pid="12" name="MSIP_Label_0e5510b0-e729-4ef0-a3dd-4ba0dfe56c99_Name">
    <vt:lpwstr>Restricted Use</vt:lpwstr>
  </property>
  <property fmtid="{D5CDD505-2E9C-101B-9397-08002B2CF9AE}" pid="13" name="MSIP_Label_0e5510b0-e729-4ef0-a3dd-4ba0dfe56c99_SiteId">
    <vt:lpwstr>ac41c7d4-1f61-460d-b0f4-fc925a2b471c</vt:lpwstr>
  </property>
  <property fmtid="{D5CDD505-2E9C-101B-9397-08002B2CF9AE}" pid="14" name="MSIP_Label_0e5510b0-e729-4ef0-a3dd-4ba0dfe56c99_ActionId">
    <vt:lpwstr>666afe56-75b7-436e-92ed-a5a12e8dc452</vt:lpwstr>
  </property>
  <property fmtid="{D5CDD505-2E9C-101B-9397-08002B2CF9AE}" pid="15" name="MSIP_Label_0e5510b0-e729-4ef0-a3dd-4ba0dfe56c99_ContentBits">
    <vt:lpwstr>2</vt:lpwstr>
  </property>
  <property fmtid="{D5CDD505-2E9C-101B-9397-08002B2CF9AE}" pid="16" name="ClassificationContentMarkingFooterLocations">
    <vt:lpwstr>Tema di Office:8</vt:lpwstr>
  </property>
  <property fmtid="{D5CDD505-2E9C-101B-9397-08002B2CF9AE}" pid="17" name="ClassificationContentMarkingFooterText">
    <vt:lpwstr>Restricted Use - À usage restreint</vt:lpwstr>
  </property>
</Properties>
</file>